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0"/>
  </p:notesMasterIdLst>
  <p:handoutMasterIdLst>
    <p:handoutMasterId r:id="rId21"/>
  </p:handoutMasterIdLst>
  <p:sldIdLst>
    <p:sldId id="3376" r:id="rId6"/>
    <p:sldId id="1605" r:id="rId7"/>
    <p:sldId id="1616" r:id="rId8"/>
    <p:sldId id="1607" r:id="rId9"/>
    <p:sldId id="1613" r:id="rId10"/>
    <p:sldId id="1617" r:id="rId11"/>
    <p:sldId id="1614" r:id="rId12"/>
    <p:sldId id="1592" r:id="rId13"/>
    <p:sldId id="266" r:id="rId14"/>
    <p:sldId id="1608" r:id="rId15"/>
    <p:sldId id="3378" r:id="rId16"/>
    <p:sldId id="1615" r:id="rId17"/>
    <p:sldId id="1612" r:id="rId18"/>
    <p:sldId id="1840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605"/>
            <p14:sldId id="1616"/>
            <p14:sldId id="1607"/>
            <p14:sldId id="1613"/>
            <p14:sldId id="1617"/>
            <p14:sldId id="1614"/>
            <p14:sldId id="1592"/>
            <p14:sldId id="266"/>
            <p14:sldId id="1608"/>
            <p14:sldId id="3378"/>
            <p14:sldId id="1615"/>
            <p14:sldId id="1612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F14001"/>
    <a:srgbClr val="303030"/>
    <a:srgbClr val="D83B01"/>
    <a:srgbClr val="FFFFFF"/>
    <a:srgbClr val="1A1919"/>
    <a:srgbClr val="BDBDBD"/>
    <a:srgbClr val="D2D2D2"/>
    <a:srgbClr val="E6E6E6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7:24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2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5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2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7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7:15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3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1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761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  <p:sldLayoutId id="2147484751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meetup.com/lk-mug/" TargetMode="External"/><Relationship Id="rId7" Type="http://schemas.openxmlformats.org/officeDocument/2006/relationships/hyperlink" Target="https://www.meetup.com/letterkennyjs" TargetMode="External"/><Relationship Id="rId2" Type="http://schemas.openxmlformats.org/officeDocument/2006/relationships/hyperlink" Target="http://www.lk-mug.org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eetup.com/thingx-ly" TargetMode="External"/><Relationship Id="rId5" Type="http://schemas.openxmlformats.org/officeDocument/2006/relationships/hyperlink" Target="https://www.facebook.com/lkmsug" TargetMode="External"/><Relationship Id="rId4" Type="http://schemas.openxmlformats.org/officeDocument/2006/relationships/hyperlink" Target="https://www.twitter.com/lkmsug" TargetMode="Externa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10" Type="http://schemas.openxmlformats.org/officeDocument/2006/relationships/image" Target="../media/image19.gif"/><Relationship Id="rId4" Type="http://schemas.openxmlformats.org/officeDocument/2006/relationships/image" Target="../media/image12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195-6AFF-4957-90FD-F14F7180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4710532"/>
            <a:ext cx="8067822" cy="999376"/>
          </a:xfrm>
        </p:spPr>
        <p:txBody>
          <a:bodyPr/>
          <a:lstStyle/>
          <a:p>
            <a:r>
              <a:rPr lang="en-US" dirty="0"/>
              <a:t>LK-MUG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78A4E-0F8A-43D1-AC4D-AFF61B0C5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994" y="5415132"/>
            <a:ext cx="8359808" cy="715829"/>
          </a:xfrm>
        </p:spPr>
        <p:txBody>
          <a:bodyPr/>
          <a:lstStyle/>
          <a:p>
            <a:r>
              <a:rPr lang="en-US" dirty="0"/>
              <a:t>Letterkenny DotNet Azure User Group (Letterkenny Microsoft User Group)</a:t>
            </a:r>
          </a:p>
          <a:p>
            <a:r>
              <a:rPr lang="en-US" dirty="0">
                <a:solidFill>
                  <a:srgbClr val="00BCF2"/>
                </a:solidFill>
              </a:rPr>
              <a:t>- An ultimate Microsoft developer and IT Pro community for Donegal.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3A852-0D34-4DF1-987B-8BCC03A7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07" y="862100"/>
            <a:ext cx="6488005" cy="3530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62363-CF74-4DF6-A277-77836D4F8720}"/>
              </a:ext>
            </a:extLst>
          </p:cNvPr>
          <p:cNvSpPr/>
          <p:nvPr/>
        </p:nvSpPr>
        <p:spPr bwMode="auto">
          <a:xfrm>
            <a:off x="455993" y="862100"/>
            <a:ext cx="4870337" cy="353083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568" dirty="0"/>
              <a:t>We are a Microsoft recognized user group established in Letterkenny, work under the umbrella of .NET foundation.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All skill levels are welcome.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We are committed to helping you learn and share things about .NET, Office-365, SharePoint and Azure Cloud.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Our community brings all students, enthusiasts, experts and professionals working in and around Letterkenny/Donegal.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Time to time you will be seeing events organized by Microsoft and MVPs to provide best-in-class learning experience for Microsoft Technology enthusiasts.</a:t>
            </a:r>
            <a:endParaRPr lang="en-US" sz="1078" dirty="0"/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CEDC9-DDE0-4A70-81AB-859E792A56C6}"/>
              </a:ext>
            </a:extLst>
          </p:cNvPr>
          <p:cNvSpPr txBox="1"/>
          <p:nvPr/>
        </p:nvSpPr>
        <p:spPr>
          <a:xfrm>
            <a:off x="2236309" y="98070"/>
            <a:ext cx="7380677" cy="724143"/>
          </a:xfrm>
          <a:prstGeom prst="rect">
            <a:avLst/>
          </a:prstGeom>
          <a:solidFill>
            <a:srgbClr val="92D050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i="1" dirty="0"/>
              <a:t>LK Community is for everyone interested in Microsoft .NET, Office-365, SharePoint, Azure cloud platform and other Microsoft Open Source initiatives.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B1638ED-17FB-4026-AD7E-F3DA1AEF25A0}"/>
              </a:ext>
            </a:extLst>
          </p:cNvPr>
          <p:cNvSpPr/>
          <p:nvPr/>
        </p:nvSpPr>
        <p:spPr bwMode="auto">
          <a:xfrm>
            <a:off x="8407247" y="4519849"/>
            <a:ext cx="3328760" cy="1792851"/>
          </a:xfrm>
          <a:prstGeom prst="wedgeRectCallou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Attention!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/>
              <a:t>Looking for local speakers to future UG sessions in Letterkenny. If you are interested to take up any sessions, please email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lk-mug@outlook.com </a:t>
            </a:r>
            <a:endParaRPr lang="en-US" sz="15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28097-352C-476B-8334-6D88160FAE9F}"/>
              </a:ext>
            </a:extLst>
          </p:cNvPr>
          <p:cNvSpPr>
            <a:spLocks/>
          </p:cNvSpPr>
          <p:nvPr/>
        </p:nvSpPr>
        <p:spPr>
          <a:xfrm>
            <a:off x="10869600" y="202701"/>
            <a:ext cx="1018101" cy="5148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/>
          <a:lstStyle/>
          <a:p>
            <a:pPr algn="ctr">
              <a:lnSpc>
                <a:spcPts val="1961"/>
              </a:lnSpc>
            </a:pPr>
            <a:r>
              <a:rPr lang="en-IN" sz="1100" dirty="0">
                <a:cs typeface="Segoe UI" panose="020B0502040204020203" pitchFamily="34" charset="0"/>
              </a:rPr>
              <a:t>Letterkenny</a:t>
            </a:r>
          </a:p>
          <a:p>
            <a:pPr algn="ctr">
              <a:lnSpc>
                <a:spcPts val="1961"/>
              </a:lnSpc>
            </a:pPr>
            <a:r>
              <a:rPr lang="en-IN" sz="2400" b="1" dirty="0">
                <a:cs typeface="Segoe UI" panose="020B0502040204020203" pitchFamily="34" charset="0"/>
              </a:rPr>
              <a:t>.MUG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1A2838-8083-488D-8D09-DE62C85D3E82}"/>
              </a:ext>
            </a:extLst>
          </p:cNvPr>
          <p:cNvSpPr txBox="1">
            <a:spLocks/>
          </p:cNvSpPr>
          <p:nvPr/>
        </p:nvSpPr>
        <p:spPr>
          <a:xfrm>
            <a:off x="457900" y="6103316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B65D"/>
                </a:solidFill>
                <a:latin typeface="+mn-lt"/>
              </a:rPr>
              <a:t>Letterkenny, Donegal, Ireland</a:t>
            </a:r>
          </a:p>
        </p:txBody>
      </p:sp>
    </p:spTree>
    <p:extLst>
      <p:ext uri="{BB962C8B-B14F-4D97-AF65-F5344CB8AC3E}">
        <p14:creationId xmlns:p14="http://schemas.microsoft.com/office/powerpoint/2010/main" val="32483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6146" name="Picture 2" descr="https://secure.meetupstatic.com/photos/event/7/a/e/7/highres_475951463.jpeg">
            <a:extLst>
              <a:ext uri="{FF2B5EF4-FFF2-40B4-BE49-F238E27FC236}">
                <a16:creationId xmlns:a16="http://schemas.microsoft.com/office/drawing/2014/main" id="{51E551BC-98C0-46E5-A947-22AC42B6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" y="1961296"/>
            <a:ext cx="5527953" cy="31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FA30A-995E-4C24-9F54-476DA02873BC}"/>
              </a:ext>
            </a:extLst>
          </p:cNvPr>
          <p:cNvSpPr/>
          <p:nvPr/>
        </p:nvSpPr>
        <p:spPr bwMode="auto">
          <a:xfrm>
            <a:off x="6657717" y="3324475"/>
            <a:ext cx="4995806" cy="3293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series of Technical webinars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platform for new speakers in the community.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can join from any where.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are the speaker.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decide your topic.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 will support you.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B0BAE-E47E-4433-8B85-E59145D0CBFE}"/>
              </a:ext>
            </a:extLst>
          </p:cNvPr>
          <p:cNvSpPr/>
          <p:nvPr/>
        </p:nvSpPr>
        <p:spPr>
          <a:xfrm>
            <a:off x="385614" y="5502585"/>
            <a:ext cx="6094444" cy="63362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n-GB" sz="1730" dirty="0">
                <a:solidFill>
                  <a:srgbClr val="333333"/>
                </a:solidFill>
                <a:latin typeface="Segoe UI" panose="020B0502040204020203" pitchFamily="34" charset="0"/>
              </a:rPr>
              <a:t>First Episode(2018/19) is scheduled to start on November’27th. - .NET Conf – Introduction to .NET Core 2.1</a:t>
            </a:r>
            <a:endParaRPr lang="en-IN" sz="173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91C012-5F3B-7E47-B09B-D9B7910083A9}"/>
              </a:ext>
            </a:extLst>
          </p:cNvPr>
          <p:cNvSpPr/>
          <p:nvPr/>
        </p:nvSpPr>
        <p:spPr bwMode="auto">
          <a:xfrm>
            <a:off x="6657717" y="251481"/>
            <a:ext cx="4995806" cy="2892633"/>
          </a:xfrm>
          <a:prstGeom prst="roundRect">
            <a:avLst/>
          </a:prstGeom>
          <a:solidFill>
            <a:srgbClr val="00B050"/>
          </a:solidFill>
          <a:ln>
            <a:solidFill>
              <a:srgbClr val="00BCF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961" i="1" dirty="0"/>
              <a:t>“ Think of the </a:t>
            </a:r>
            <a:r>
              <a:rPr lang="en-IN" sz="1961" b="1" i="1" dirty="0"/>
              <a:t>Talking Tech Edge</a:t>
            </a:r>
            <a:r>
              <a:rPr lang="en-IN" sz="1961" i="1" dirty="0"/>
              <a:t> as your technology scout, bringing to you</a:t>
            </a:r>
            <a:endParaRPr lang="en-IN" sz="1961" dirty="0"/>
          </a:p>
          <a:p>
            <a:r>
              <a:rPr lang="en-IN" sz="1961" i="1" dirty="0"/>
              <a:t>regular updates on the latest advances from tech industry, individuals, and academia worldwide in a short,</a:t>
            </a:r>
            <a:endParaRPr lang="en-IN" sz="1961" dirty="0"/>
          </a:p>
          <a:p>
            <a:r>
              <a:rPr lang="en-IN" sz="1961" i="1" dirty="0"/>
              <a:t>quickly digestible form that will serve to both inform and inspire our next gen of speakers.”</a:t>
            </a:r>
            <a:endParaRPr lang="en-IN" sz="1961" dirty="0"/>
          </a:p>
          <a:p>
            <a:r>
              <a:rPr lang="en-IN" sz="1961" dirty="0"/>
              <a:t>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4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844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7170" name="Picture 2" descr="https://secure.meetupstatic.com/photos/event/6/8/b/6/highres_475766806.jpeg">
            <a:extLst>
              <a:ext uri="{FF2B5EF4-FFF2-40B4-BE49-F238E27FC236}">
                <a16:creationId xmlns:a16="http://schemas.microsoft.com/office/drawing/2014/main" id="{2628190F-69CA-40EF-A11F-17FEB6B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4" y="1775940"/>
            <a:ext cx="4412413" cy="24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7E3228-8514-4CD3-B0FC-E40DFF812249}"/>
              </a:ext>
            </a:extLst>
          </p:cNvPr>
          <p:cNvSpPr/>
          <p:nvPr/>
        </p:nvSpPr>
        <p:spPr bwMode="auto">
          <a:xfrm>
            <a:off x="4868407" y="1775940"/>
            <a:ext cx="3433799" cy="91703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730" b="1" dirty="0"/>
              <a:t>Azure DevOps Community Launch - Letterkenny - 8' January 2019</a:t>
            </a:r>
          </a:p>
        </p:txBody>
      </p:sp>
      <p:pic>
        <p:nvPicPr>
          <p:cNvPr id="7174" name="Picture 6" descr="https://secure.meetupstatic.com/photos/event/1/e/b/b/highres_474967867.jpeg">
            <a:extLst>
              <a:ext uri="{FF2B5EF4-FFF2-40B4-BE49-F238E27FC236}">
                <a16:creationId xmlns:a16="http://schemas.microsoft.com/office/drawing/2014/main" id="{8B95B93C-6CFB-4B5E-8E9E-6F37DBE1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1" y="4917649"/>
            <a:ext cx="2941394" cy="16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2B0E13-1FF0-4F47-8FD6-16F3BF7D3D38}"/>
              </a:ext>
            </a:extLst>
          </p:cNvPr>
          <p:cNvSpPr/>
          <p:nvPr/>
        </p:nvSpPr>
        <p:spPr bwMode="auto">
          <a:xfrm>
            <a:off x="2908305" y="5255630"/>
            <a:ext cx="2261368" cy="1124269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Global Azure Bootcamp 2019 – April 27</a:t>
            </a:r>
            <a:r>
              <a:rPr lang="en-IN" sz="1730" b="1" baseline="30000" dirty="0"/>
              <a:t>th</a:t>
            </a:r>
            <a:endParaRPr lang="en-IN" sz="173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A4636-4ACC-48FE-BC14-E9CB0D574511}"/>
              </a:ext>
            </a:extLst>
          </p:cNvPr>
          <p:cNvSpPr/>
          <p:nvPr/>
        </p:nvSpPr>
        <p:spPr bwMode="auto">
          <a:xfrm>
            <a:off x="6160061" y="4526127"/>
            <a:ext cx="4412413" cy="18537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DevCon #Letterkenny</a:t>
            </a:r>
          </a:p>
          <a:p>
            <a:endParaRPr lang="en-IN" sz="1730" b="1" dirty="0"/>
          </a:p>
          <a:p>
            <a:r>
              <a:rPr lang="en-IN" sz="1730" dirty="0"/>
              <a:t>February 23, 2019</a:t>
            </a:r>
          </a:p>
          <a:p>
            <a:endParaRPr lang="en-IN" sz="1730" dirty="0"/>
          </a:p>
          <a:p>
            <a:r>
              <a:rPr lang="en-IN" sz="1730" dirty="0"/>
              <a:t>Location: LYIT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BB1CB-D7E1-4D23-A546-F552A6E6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54" y="1771172"/>
            <a:ext cx="2242654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9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3"/>
            <a:ext cx="7454643" cy="45054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Join Us</a:t>
            </a:r>
            <a:br>
              <a:rPr lang="en-US" dirty="0"/>
            </a:br>
            <a:r>
              <a:rPr lang="en-US" sz="2353" dirty="0"/>
              <a:t>Website: </a:t>
            </a:r>
            <a:r>
              <a:rPr lang="en-US" sz="2353" u="sng" dirty="0">
                <a:hlinkClick r:id="rId2"/>
              </a:rPr>
              <a:t>http://www.lk-mug.org</a:t>
            </a:r>
            <a:br>
              <a:rPr lang="en-US" sz="2353" dirty="0"/>
            </a:br>
            <a:r>
              <a:rPr lang="en-US" sz="2353" dirty="0"/>
              <a:t>Meet up Url: </a:t>
            </a:r>
            <a:r>
              <a:rPr lang="en-US" sz="2353" u="sng" dirty="0">
                <a:hlinkClick r:id="rId3"/>
              </a:rPr>
              <a:t>https://www.meetup.com/lk-mug/</a:t>
            </a:r>
            <a:br>
              <a:rPr lang="en-US" sz="2353" dirty="0"/>
            </a:br>
            <a:r>
              <a:rPr lang="en-US" sz="2353" dirty="0"/>
              <a:t>Twitter: </a:t>
            </a:r>
            <a:r>
              <a:rPr lang="en-US" sz="2353" u="sng" dirty="0">
                <a:hlinkClick r:id="rId4"/>
              </a:rPr>
              <a:t>https://www.twitter.com/lkmsug</a:t>
            </a:r>
            <a:br>
              <a:rPr lang="en-US" sz="2353" dirty="0"/>
            </a:br>
            <a:r>
              <a:rPr lang="en-US" sz="2353" dirty="0"/>
              <a:t>Facebook: </a:t>
            </a:r>
            <a:r>
              <a:rPr lang="en-US" sz="2353" u="sng" dirty="0">
                <a:hlinkClick r:id="rId5"/>
              </a:rPr>
              <a:t>https://www.facebook.com/lkmsug </a:t>
            </a:r>
            <a:br>
              <a:rPr lang="en-US" sz="2353" u="sng" dirty="0"/>
            </a:br>
            <a:r>
              <a:rPr lang="en-US" sz="2353" dirty="0"/>
              <a:t>Hashtag: </a:t>
            </a:r>
            <a:r>
              <a:rPr lang="en-US" sz="2353" dirty="0">
                <a:solidFill>
                  <a:schemeClr val="accent1"/>
                </a:solidFill>
              </a:rPr>
              <a:t>#lkmug</a:t>
            </a:r>
            <a:br>
              <a:rPr lang="en-US" sz="2353" u="sng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B41A1-1EA8-4549-BCDA-68863D407883}"/>
              </a:ext>
            </a:extLst>
          </p:cNvPr>
          <p:cNvSpPr txBox="1"/>
          <p:nvPr/>
        </p:nvSpPr>
        <p:spPr>
          <a:xfrm>
            <a:off x="7001129" y="1159287"/>
            <a:ext cx="4298658" cy="7241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Join Our Other</a:t>
            </a:r>
            <a:r>
              <a:rPr lang="en-US" sz="117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Meetups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4802F-4135-4DD3-BD90-02A102544196}"/>
              </a:ext>
            </a:extLst>
          </p:cNvPr>
          <p:cNvSpPr txBox="1"/>
          <p:nvPr/>
        </p:nvSpPr>
        <p:spPr>
          <a:xfrm>
            <a:off x="6940206" y="2160434"/>
            <a:ext cx="5439471" cy="19491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ThingX-LY IoT Meetup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6"/>
              </a:rPr>
              <a:t>https://www.meetup.com/thingx-ly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LetterkennyJS (Javascript Meetup)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7"/>
              </a:rPr>
              <a:t>https://www.meetup.com/letterkennyjs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196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ecure.meetupstatic.com/photos/event/9/4/8/e/600_475238030.jpeg">
            <a:extLst>
              <a:ext uri="{FF2B5EF4-FFF2-40B4-BE49-F238E27FC236}">
                <a16:creationId xmlns:a16="http://schemas.microsoft.com/office/drawing/2014/main" id="{8C1ADCFC-FB05-49A9-8660-5C524CF8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179182"/>
            <a:ext cx="2648675" cy="14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ecure.meetupstatic.com/photos/event/7/0/8/1/600_475528801.jpeg">
            <a:extLst>
              <a:ext uri="{FF2B5EF4-FFF2-40B4-BE49-F238E27FC236}">
                <a16:creationId xmlns:a16="http://schemas.microsoft.com/office/drawing/2014/main" id="{23067C4F-8EE6-4798-BE82-FDA569D4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78" y="4213154"/>
            <a:ext cx="2423148" cy="135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5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8964F9-6465-4B56-9135-1BC7B77A3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287" y="968785"/>
            <a:ext cx="8358622" cy="715829"/>
          </a:xfrm>
        </p:spPr>
        <p:txBody>
          <a:bodyPr/>
          <a:lstStyle/>
          <a:p>
            <a:r>
              <a:rPr lang="es-ES" sz="2353" b="1" dirty="0"/>
              <a:t>Welcome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7521E-C5B3-40A8-85D4-1DF29B020EBB}"/>
              </a:ext>
            </a:extLst>
          </p:cNvPr>
          <p:cNvSpPr txBox="1"/>
          <p:nvPr/>
        </p:nvSpPr>
        <p:spPr>
          <a:xfrm>
            <a:off x="2739202" y="2512020"/>
            <a:ext cx="7176354" cy="31590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It is a free, one-day, hands-on training event led by Microsoft MVPs with support from Microsoft and local community leaders. 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Developers worldwide are invited to attend the bootcamp to learn the latest on Microsoft /Azure AI Platform including Azure Bot Services, Azure Cognitive Services and Azure Machine Learning and apply what you learn to your future projects.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Letterkenny Microsoft User Group(LK-MUG) &amp; Pramerica brings you this event in Letterkenny.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1BA1-E4F2-4AEC-8F3F-DF809016287A}"/>
              </a:ext>
            </a:extLst>
          </p:cNvPr>
          <p:cNvGrpSpPr/>
          <p:nvPr/>
        </p:nvGrpSpPr>
        <p:grpSpPr>
          <a:xfrm>
            <a:off x="4051088" y="1356729"/>
            <a:ext cx="3962477" cy="655769"/>
            <a:chOff x="7935191" y="479816"/>
            <a:chExt cx="3962477" cy="655769"/>
          </a:xfrm>
        </p:grpSpPr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52A1DCD-8040-4E68-BE32-886205C9F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877AE2BD-E7FA-49F5-A41C-83CFFD89C7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A5F9BD-5043-470F-89E1-C1886B1F2457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3770782"/>
            <a:ext cx="8067822" cy="999376"/>
          </a:xfrm>
        </p:spPr>
        <p:txBody>
          <a:bodyPr/>
          <a:lstStyle/>
          <a:p>
            <a:r>
              <a:rPr lang="en-US" dirty="0"/>
              <a:t>Thank you all for joining 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D0EBF-B8DC-4DC4-8EA4-41E6A7613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You learning something new today and keep practicing.</a:t>
            </a:r>
          </a:p>
        </p:txBody>
      </p:sp>
      <p:pic>
        <p:nvPicPr>
          <p:cNvPr id="8198" name="Picture 6" descr="Image result for thank you applause gif animation learning">
            <a:extLst>
              <a:ext uri="{FF2B5EF4-FFF2-40B4-BE49-F238E27FC236}">
                <a16:creationId xmlns:a16="http://schemas.microsoft.com/office/drawing/2014/main" id="{5F27B793-D783-4376-BA95-93CAB01C7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11" y="271004"/>
            <a:ext cx="3585699" cy="35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2"/>
            <a:ext cx="8531523" cy="3557686"/>
          </a:xfrm>
        </p:spPr>
        <p:txBody>
          <a:bodyPr/>
          <a:lstStyle/>
          <a:p>
            <a:r>
              <a:rPr lang="en-US" dirty="0"/>
              <a:t>A Big </a:t>
            </a:r>
            <a:br>
              <a:rPr lang="en-US" dirty="0"/>
            </a:br>
            <a:r>
              <a:rPr lang="en-US" dirty="0"/>
              <a:t>Thanks To </a:t>
            </a:r>
            <a:br>
              <a:rPr lang="en-US" dirty="0"/>
            </a:br>
            <a:r>
              <a:rPr lang="en-US" dirty="0"/>
              <a:t>All Speakers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0990" y="44328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888" y="45194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248781" y="226997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586003" y="226997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468FB5-9B9F-4B12-97F2-BB1F082CC2F3}"/>
              </a:ext>
            </a:extLst>
          </p:cNvPr>
          <p:cNvGrpSpPr/>
          <p:nvPr/>
        </p:nvGrpSpPr>
        <p:grpSpPr>
          <a:xfrm>
            <a:off x="9317750" y="3019814"/>
            <a:ext cx="1835355" cy="2585193"/>
            <a:chOff x="9317750" y="3019814"/>
            <a:chExt cx="1835355" cy="2585193"/>
          </a:xfrm>
        </p:grpSpPr>
        <p:pic>
          <p:nvPicPr>
            <p:cNvPr id="16" name="Picture 2" descr="Image result for velin georgiev">
              <a:extLst>
                <a:ext uri="{FF2B5EF4-FFF2-40B4-BE49-F238E27FC236}">
                  <a16:creationId xmlns:a16="http://schemas.microsoft.com/office/drawing/2014/main" id="{F25E3566-87C2-4948-8145-AFBE1BC9D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750" y="3019814"/>
              <a:ext cx="1835355" cy="1835355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E0851E-7285-4F8C-A112-83DD841C4319}"/>
                </a:ext>
              </a:extLst>
            </p:cNvPr>
            <p:cNvSpPr txBox="1"/>
            <p:nvPr/>
          </p:nvSpPr>
          <p:spPr>
            <a:xfrm>
              <a:off x="9586002" y="4864680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Velin Georgiev</a:t>
              </a:r>
            </a:p>
          </p:txBody>
        </p:sp>
        <p:pic>
          <p:nvPicPr>
            <p:cNvPr id="25" name="Picture 2" descr="Office Development">
              <a:extLst>
                <a:ext uri="{FF2B5EF4-FFF2-40B4-BE49-F238E27FC236}">
                  <a16:creationId xmlns:a16="http://schemas.microsoft.com/office/drawing/2014/main" id="{529BD016-584D-4DE8-9989-AD7FF967D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140" y="5230673"/>
              <a:ext cx="928450" cy="37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Image result for applause">
            <a:extLst>
              <a:ext uri="{FF2B5EF4-FFF2-40B4-BE49-F238E27FC236}">
                <a16:creationId xmlns:a16="http://schemas.microsoft.com/office/drawing/2014/main" id="{20D582B9-D020-422E-8678-CCE58F1C46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9" y="3300812"/>
            <a:ext cx="4460116" cy="34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98C01-1371-45F2-8A8F-363FE53AC3FB}"/>
              </a:ext>
            </a:extLst>
          </p:cNvPr>
          <p:cNvGrpSpPr/>
          <p:nvPr/>
        </p:nvGrpSpPr>
        <p:grpSpPr>
          <a:xfrm>
            <a:off x="7149439" y="447610"/>
            <a:ext cx="1826696" cy="2302111"/>
            <a:chOff x="5251749" y="1018045"/>
            <a:chExt cx="1826696" cy="2302111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DA30C7F-1710-4391-9886-39EAFE5B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B3F0A-E902-4005-A70A-39B0A5EA833B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1A883-BEBC-4A2E-AF9C-67CB12C6A657}"/>
              </a:ext>
            </a:extLst>
          </p:cNvPr>
          <p:cNvGrpSpPr/>
          <p:nvPr/>
        </p:nvGrpSpPr>
        <p:grpSpPr>
          <a:xfrm>
            <a:off x="455995" y="298618"/>
            <a:ext cx="3962477" cy="655769"/>
            <a:chOff x="7935191" y="479816"/>
            <a:chExt cx="3962477" cy="655769"/>
          </a:xfrm>
        </p:grpSpPr>
        <p:pic>
          <p:nvPicPr>
            <p:cNvPr id="30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6A32319-3465-4B8B-A76A-A7DC7353F4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873F6D00-F8E4-4032-8E56-683FCB053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0555F2-3332-43F4-9BDF-F71EB7A67A4C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6D947E18-3EE2-4064-A99C-9D0BFFD6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7113100" y="3043614"/>
            <a:ext cx="1776701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F0FCAA-DF9C-472A-8A33-5AB9B1C296F8}"/>
              </a:ext>
            </a:extLst>
          </p:cNvPr>
          <p:cNvSpPr txBox="1"/>
          <p:nvPr/>
        </p:nvSpPr>
        <p:spPr>
          <a:xfrm>
            <a:off x="7403068" y="4857923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Owen Lyons</a:t>
            </a:r>
          </a:p>
        </p:txBody>
      </p:sp>
    </p:spTree>
    <p:extLst>
      <p:ext uri="{BB962C8B-B14F-4D97-AF65-F5344CB8AC3E}">
        <p14:creationId xmlns:p14="http://schemas.microsoft.com/office/powerpoint/2010/main" val="30033025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#Organizers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3955" y="396057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04" y="1009385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12F316-1959-41FB-BD4E-66475E03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066" y="3960571"/>
            <a:ext cx="1826696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0853" y="396923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325011" y="1034247"/>
            <a:ext cx="1826696" cy="1824572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661746" y="578726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F4741-194D-441D-9D37-ED56201E3C29}"/>
              </a:ext>
            </a:extLst>
          </p:cNvPr>
          <p:cNvSpPr txBox="1"/>
          <p:nvPr/>
        </p:nvSpPr>
        <p:spPr>
          <a:xfrm>
            <a:off x="7863756" y="579592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Ray Hogan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998968" y="578726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698601" y="285425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Sibin Sygal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733955" y="2854251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93" y="3220244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A965EB-A63F-4497-A945-1F5631E105FB}"/>
              </a:ext>
            </a:extLst>
          </p:cNvPr>
          <p:cNvGrpSpPr/>
          <p:nvPr/>
        </p:nvGrpSpPr>
        <p:grpSpPr>
          <a:xfrm>
            <a:off x="5251749" y="1018045"/>
            <a:ext cx="1826696" cy="2302111"/>
            <a:chOff x="5251749" y="1018045"/>
            <a:chExt cx="1826696" cy="230211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7A8505EE-8C84-4A1A-B4D5-1741D1466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2EC1E1-24FF-4324-95E9-211BF12D5C7A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445116" y="158143"/>
            <a:ext cx="3471063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LKMUG #Core #Team</a:t>
            </a: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6F9F7E08-F63C-4EB5-97B9-2F8038426A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4" y="3296579"/>
            <a:ext cx="4962775" cy="31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630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#Supporters</a:t>
            </a:r>
            <a:br>
              <a:rPr lang="en-US" dirty="0"/>
            </a:br>
            <a:r>
              <a:rPr lang="en-US" dirty="0"/>
              <a:t>/Mentors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092590" y="1820054"/>
            <a:ext cx="5621367" cy="61551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Ryan Callaghan (Pramerica) - AV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222B7-4070-3E45-A274-4DBF2DC3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7" y="3131054"/>
            <a:ext cx="4296047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91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#Special </a:t>
            </a:r>
            <a:br>
              <a:rPr lang="en-US" dirty="0"/>
            </a:br>
            <a:r>
              <a:rPr lang="en-US" dirty="0"/>
              <a:t>#Thanks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65650" y="698345"/>
            <a:ext cx="2106545" cy="21065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6523063" y="2701691"/>
            <a:ext cx="2510691" cy="9593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Joseph Dunleavy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solidFill>
                  <a:srgbClr val="FFC000"/>
                </a:solidFill>
              </a:rPr>
              <a:t>VP , Head of Innovation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solidFill>
                  <a:schemeClr val="bg1"/>
                </a:solidFill>
              </a:rPr>
              <a:t>Pramerica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338563" y="2681058"/>
            <a:ext cx="4104263" cy="26220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Pramerica 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Leadership Team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Facilities &amp; Catering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Securities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Communications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Staffs</a:t>
            </a: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2D9EEA0-511F-4518-97EA-499995F004FE}"/>
              </a:ext>
            </a:extLst>
          </p:cNvPr>
          <p:cNvSpPr/>
          <p:nvPr/>
        </p:nvSpPr>
        <p:spPr bwMode="auto">
          <a:xfrm>
            <a:off x="8897952" y="449842"/>
            <a:ext cx="3158246" cy="3239566"/>
          </a:xfrm>
          <a:prstGeom prst="irregularSeal1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Helping us to make it possible</a:t>
            </a:r>
          </a:p>
        </p:txBody>
      </p:sp>
      <p:pic>
        <p:nvPicPr>
          <p:cNvPr id="2054" name="Picture 6" descr="Image result for applause">
            <a:extLst>
              <a:ext uri="{FF2B5EF4-FFF2-40B4-BE49-F238E27FC236}">
                <a16:creationId xmlns:a16="http://schemas.microsoft.com/office/drawing/2014/main" id="{80BBC6B3-0828-440B-9E2C-E6855B5205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66" y="3825308"/>
            <a:ext cx="5998333" cy="27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america black logo">
            <a:extLst>
              <a:ext uri="{FF2B5EF4-FFF2-40B4-BE49-F238E27FC236}">
                <a16:creationId xmlns:a16="http://schemas.microsoft.com/office/drawing/2014/main" id="{115EE6D9-EED3-41CF-AC68-C52DC197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3" y="5556979"/>
            <a:ext cx="36004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788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#GlobalAIBootcamp</a:t>
            </a:r>
            <a:r>
              <a:rPr lang="en-US" dirty="0">
                <a:solidFill>
                  <a:schemeClr val="accent3"/>
                </a:solidFill>
              </a:rPr>
              <a:t>LK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24005-CE04-4E6F-A765-398736712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32" y="4442140"/>
            <a:ext cx="8359808" cy="715829"/>
          </a:xfrm>
        </p:spPr>
        <p:txBody>
          <a:bodyPr/>
          <a:lstStyle/>
          <a:p>
            <a:r>
              <a:rPr lang="en-US" sz="3921" dirty="0">
                <a:solidFill>
                  <a:schemeClr val="accent3"/>
                </a:solidFill>
              </a:rPr>
              <a:t>Lets have some swag…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2754" y="3993964"/>
            <a:ext cx="6793733" cy="0"/>
          </a:xfrm>
          <a:prstGeom prst="line">
            <a:avLst/>
          </a:prstGeom>
          <a:ln w="38100">
            <a:solidFill>
              <a:srgbClr val="F140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B07594-BB8F-4EFE-A7E9-DDFFCF81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65" y="197742"/>
            <a:ext cx="4226280" cy="65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D7478-17D9-40B8-B8A9-5D286DA31DF4}"/>
              </a:ext>
            </a:extLst>
          </p:cNvPr>
          <p:cNvSpPr txBox="1"/>
          <p:nvPr/>
        </p:nvSpPr>
        <p:spPr>
          <a:xfrm>
            <a:off x="602626" y="1326238"/>
            <a:ext cx="234924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Sponsors: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6D55E-444B-45B0-A89F-88A45107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4" y="2148347"/>
            <a:ext cx="2781656" cy="647581"/>
          </a:xfrm>
          <a:prstGeom prst="rect">
            <a:avLst/>
          </a:prstGeom>
        </p:spPr>
      </p:pic>
      <p:pic>
        <p:nvPicPr>
          <p:cNvPr id="9" name="Picture 4" descr="Image result for rev debug logo">
            <a:extLst>
              <a:ext uri="{FF2B5EF4-FFF2-40B4-BE49-F238E27FC236}">
                <a16:creationId xmlns:a16="http://schemas.microsoft.com/office/drawing/2014/main" id="{F5C6AF76-32BA-4770-BC47-2FCCA9F3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38" y="2647183"/>
            <a:ext cx="2985248" cy="10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4BFD-6377-4974-8F28-8D0462BC6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54" y="3476213"/>
            <a:ext cx="985386" cy="1068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CE60E-650F-4230-978F-FBA1621B27D2}"/>
              </a:ext>
            </a:extLst>
          </p:cNvPr>
          <p:cNvSpPr txBox="1"/>
          <p:nvPr/>
        </p:nvSpPr>
        <p:spPr>
          <a:xfrm>
            <a:off x="4426670" y="2440246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Venue &amp; Refreshments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4995-76CA-4C84-8A23-84251D6FCAB1}"/>
              </a:ext>
            </a:extLst>
          </p:cNvPr>
          <p:cNvSpPr txBox="1"/>
          <p:nvPr/>
        </p:nvSpPr>
        <p:spPr>
          <a:xfrm>
            <a:off x="4426670" y="3064367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4F84D-783F-4D54-A1D6-3BD0E6FCB7B3}"/>
              </a:ext>
            </a:extLst>
          </p:cNvPr>
          <p:cNvSpPr txBox="1"/>
          <p:nvPr/>
        </p:nvSpPr>
        <p:spPr>
          <a:xfrm>
            <a:off x="4403063" y="3912668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pic>
        <p:nvPicPr>
          <p:cNvPr id="14" name="Picture 8" descr="Image result for azure logo 2018">
            <a:extLst>
              <a:ext uri="{FF2B5EF4-FFF2-40B4-BE49-F238E27FC236}">
                <a16:creationId xmlns:a16="http://schemas.microsoft.com/office/drawing/2014/main" id="{78AAC9E6-1DD9-487D-94C4-66377D75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94" y="5196173"/>
            <a:ext cx="1998626" cy="10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1E6403-4242-4BB7-B70A-841691329C1C}"/>
              </a:ext>
            </a:extLst>
          </p:cNvPr>
          <p:cNvSpPr txBox="1"/>
          <p:nvPr/>
        </p:nvSpPr>
        <p:spPr>
          <a:xfrm>
            <a:off x="4382043" y="5550854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Event theme, TShirts and lunch.</a:t>
            </a:r>
          </a:p>
        </p:txBody>
      </p:sp>
      <p:sp>
        <p:nvSpPr>
          <p:cNvPr id="2" name="AutoShape 2" descr="Image result for raffle">
            <a:extLst>
              <a:ext uri="{FF2B5EF4-FFF2-40B4-BE49-F238E27FC236}">
                <a16:creationId xmlns:a16="http://schemas.microsoft.com/office/drawing/2014/main" id="{FBBCC9F9-FF91-456A-85D4-CA896A608D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1AA4D4D-CC1B-4D79-BDCA-D8D44352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81" y="2222778"/>
            <a:ext cx="3765601" cy="376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B38422-CF54-4E88-8D52-6E56FEDB5CC6}"/>
              </a:ext>
            </a:extLst>
          </p:cNvPr>
          <p:cNvSpPr txBox="1"/>
          <p:nvPr/>
        </p:nvSpPr>
        <p:spPr>
          <a:xfrm>
            <a:off x="6271986" y="870971"/>
            <a:ext cx="5397103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Date: 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Saturday, 15</a:t>
            </a:r>
            <a:r>
              <a:rPr lang="en-IN" b="1" baseline="30000" dirty="0">
                <a:latin typeface="Leelawadee" panose="020B0502040204020203" pitchFamily="34" charset="-34"/>
                <a:cs typeface="Leelawadee" panose="020B0502040204020203" pitchFamily="34" charset="-34"/>
              </a:rPr>
              <a:t>th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 Dec   </a:t>
            </a:r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Time: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9:00AM – 5:30PM</a:t>
            </a:r>
          </a:p>
        </p:txBody>
      </p:sp>
      <p:pic>
        <p:nvPicPr>
          <p:cNvPr id="20" name="Picture 2" descr="Office Development">
            <a:extLst>
              <a:ext uri="{FF2B5EF4-FFF2-40B4-BE49-F238E27FC236}">
                <a16:creationId xmlns:a16="http://schemas.microsoft.com/office/drawing/2014/main" id="{DE2E3552-A05D-47AB-86D3-9459910E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133" y="140303"/>
            <a:ext cx="1466449" cy="5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0FA1E45-8783-4F0D-8047-387A706D281B}"/>
              </a:ext>
            </a:extLst>
          </p:cNvPr>
          <p:cNvSpPr txBox="1">
            <a:spLocks/>
          </p:cNvSpPr>
          <p:nvPr/>
        </p:nvSpPr>
        <p:spPr>
          <a:xfrm>
            <a:off x="2805917" y="600705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Letterkenny</a:t>
            </a:r>
          </a:p>
        </p:txBody>
      </p:sp>
      <p:pic>
        <p:nvPicPr>
          <p:cNvPr id="22" name="Picture 6" descr="Global  AI  Bootcamp">
            <a:extLst>
              <a:ext uri="{FF2B5EF4-FFF2-40B4-BE49-F238E27FC236}">
                <a16:creationId xmlns:a16="http://schemas.microsoft.com/office/drawing/2014/main" id="{7CA31185-F218-462F-A5E1-84772CF3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6" y="193183"/>
            <a:ext cx="3887184" cy="4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kraken">
            <a:extLst>
              <a:ext uri="{FF2B5EF4-FFF2-40B4-BE49-F238E27FC236}">
                <a16:creationId xmlns:a16="http://schemas.microsoft.com/office/drawing/2014/main" id="{6F970DBD-BA3E-43BF-8872-24DD027D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54" y="4544372"/>
            <a:ext cx="789391" cy="78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D37709-A09F-431C-96EB-CD1964C6E7A0}"/>
              </a:ext>
            </a:extLst>
          </p:cNvPr>
          <p:cNvSpPr txBox="1"/>
          <p:nvPr/>
        </p:nvSpPr>
        <p:spPr>
          <a:xfrm>
            <a:off x="4382043" y="4763973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Swags &amp; Refreshments</a:t>
            </a:r>
          </a:p>
        </p:txBody>
      </p:sp>
    </p:spTree>
    <p:extLst>
      <p:ext uri="{BB962C8B-B14F-4D97-AF65-F5344CB8AC3E}">
        <p14:creationId xmlns:p14="http://schemas.microsoft.com/office/powerpoint/2010/main" val="5781844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3917</TotalTime>
  <Words>745</Words>
  <Application>Microsoft Office PowerPoint</Application>
  <PresentationFormat>Widescreen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Consolas</vt:lpstr>
      <vt:lpstr>Leelawadee</vt:lpstr>
      <vt:lpstr>PrudentialModern Light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PowerPoint Presentation</vt:lpstr>
      <vt:lpstr>PowerPoint Presentation</vt:lpstr>
      <vt:lpstr>Thank you all for joining us</vt:lpstr>
      <vt:lpstr>A Big  Thanks To  All Speakers</vt:lpstr>
      <vt:lpstr>#Organizers </vt:lpstr>
      <vt:lpstr>#Supporters /Mentors</vt:lpstr>
      <vt:lpstr>#Special  #Thanks</vt:lpstr>
      <vt:lpstr>#GlobalAIBootcampLK </vt:lpstr>
      <vt:lpstr>PowerPoint Presentation</vt:lpstr>
      <vt:lpstr>LK-MUG</vt:lpstr>
      <vt:lpstr>Upcoming Events</vt:lpstr>
      <vt:lpstr>Upcoming Events</vt:lpstr>
      <vt:lpstr>Join Us Website: http://www.lk-mug.org Meet up Url: https://www.meetup.com/lk-mug/ Twitter: https://www.twitter.com/lkmsug Facebook: https://www.facebook.com/lkmsug  Hashtag: #lkmug 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56</cp:revision>
  <dcterms:created xsi:type="dcterms:W3CDTF">2018-08-10T17:04:28Z</dcterms:created>
  <dcterms:modified xsi:type="dcterms:W3CDTF">2018-12-14T19:56:38Z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